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sldIdLst>
    <p:sldId id="261" r:id="rId2"/>
    <p:sldId id="256" r:id="rId3"/>
    <p:sldId id="257" r:id="rId4"/>
    <p:sldId id="262" r:id="rId5"/>
    <p:sldId id="263" r:id="rId6"/>
    <p:sldId id="259" r:id="rId7"/>
    <p:sldId id="264" r:id="rId8"/>
    <p:sldId id="275" r:id="rId9"/>
    <p:sldId id="279" r:id="rId10"/>
    <p:sldId id="266" r:id="rId11"/>
    <p:sldId id="267" r:id="rId12"/>
    <p:sldId id="277" r:id="rId13"/>
    <p:sldId id="276" r:id="rId14"/>
    <p:sldId id="270" r:id="rId15"/>
    <p:sldId id="268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72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92106" y="584957"/>
            <a:ext cx="6283782" cy="725349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/>
              <a:t>Soft Skills Presentation</a:t>
            </a:r>
            <a:endParaRPr lang="en-US" sz="44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75565" y="2173360"/>
            <a:ext cx="6868435" cy="26406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b="1" dirty="0" smtClean="0"/>
              <a:t>Buddy Names: </a:t>
            </a:r>
          </a:p>
          <a:p>
            <a:pPr marL="0" indent="0">
              <a:buNone/>
            </a:pPr>
            <a:endParaRPr lang="en-US" sz="4400" b="1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4400" dirty="0" smtClean="0"/>
              <a:t>Imran Khan</a:t>
            </a:r>
          </a:p>
          <a:p>
            <a:pPr marL="0" indent="0">
              <a:buNone/>
            </a:pPr>
            <a:r>
              <a:rPr lang="en-US" sz="4400" dirty="0" smtClean="0"/>
              <a:t>	Hassan Mahmood</a:t>
            </a:r>
          </a:p>
          <a:p>
            <a:pPr marL="0" indent="0">
              <a:buNone/>
            </a:pPr>
            <a:r>
              <a:rPr lang="en-US" sz="4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6997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92106" y="1558292"/>
            <a:ext cx="6304935" cy="2166215"/>
          </a:xfrm>
        </p:spPr>
        <p:txBody>
          <a:bodyPr/>
          <a:lstStyle/>
          <a:p>
            <a:r>
              <a:rPr lang="en-US" dirty="0" smtClean="0"/>
              <a:t>Low cost Advertisements</a:t>
            </a:r>
            <a:endParaRPr lang="en-US" dirty="0"/>
          </a:p>
          <a:p>
            <a:r>
              <a:rPr lang="en-US" dirty="0" smtClean="0"/>
              <a:t>Art work and films</a:t>
            </a:r>
            <a:endParaRPr lang="en-US" dirty="0"/>
          </a:p>
          <a:p>
            <a:r>
              <a:rPr lang="en-US" dirty="0" smtClean="0"/>
              <a:t>Education</a:t>
            </a:r>
            <a:endParaRPr lang="en-US" dirty="0"/>
          </a:p>
          <a:p>
            <a:r>
              <a:rPr lang="en-US" dirty="0" smtClean="0"/>
              <a:t>Media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1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Misuse of Deep fake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92106" y="1558292"/>
            <a:ext cx="6304935" cy="2166215"/>
          </a:xfrm>
        </p:spPr>
        <p:txBody>
          <a:bodyPr/>
          <a:lstStyle/>
          <a:p>
            <a:r>
              <a:rPr lang="en-US" dirty="0" smtClean="0"/>
              <a:t>Non-existent person</a:t>
            </a:r>
          </a:p>
          <a:p>
            <a:r>
              <a:rPr lang="en-US" dirty="0" smtClean="0"/>
              <a:t>Politics </a:t>
            </a:r>
            <a:r>
              <a:rPr lang="en-US" dirty="0"/>
              <a:t>/ </a:t>
            </a:r>
            <a:r>
              <a:rPr lang="en-US" dirty="0" smtClean="0"/>
              <a:t>Scamming</a:t>
            </a:r>
          </a:p>
          <a:p>
            <a:r>
              <a:rPr lang="en-US" dirty="0" smtClean="0"/>
              <a:t>Blackmail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853"/>
            <a:ext cx="9144000" cy="3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Impact &amp; Preventions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92106" y="1558292"/>
            <a:ext cx="6304935" cy="216621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False info related to you</a:t>
            </a:r>
          </a:p>
          <a:p>
            <a:r>
              <a:rPr lang="en-US" dirty="0" smtClean="0"/>
              <a:t>Share less Content</a:t>
            </a:r>
          </a:p>
          <a:p>
            <a:r>
              <a:rPr lang="en-US" dirty="0" smtClean="0"/>
              <a:t>Deep fake creation still need lots of data, but advancement in technology make it easier.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9815" y="2711165"/>
            <a:ext cx="7239117" cy="479822"/>
          </a:xfrm>
        </p:spPr>
        <p:txBody>
          <a:bodyPr>
            <a:noAutofit/>
          </a:bodyPr>
          <a:lstStyle/>
          <a:p>
            <a:r>
              <a:rPr lang="en-US" sz="4000" dirty="0" smtClean="0"/>
              <a:t>Interested Examples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106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4" y="0"/>
            <a:ext cx="5162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32" y="98612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756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356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9815" y="2711165"/>
            <a:ext cx="7239117" cy="479822"/>
          </a:xfrm>
        </p:spPr>
        <p:txBody>
          <a:bodyPr>
            <a:noAutofit/>
          </a:bodyPr>
          <a:lstStyle/>
          <a:p>
            <a:r>
              <a:rPr lang="en-US" sz="4000" dirty="0" smtClean="0"/>
              <a:t>Thank You!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90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8242" y="1642407"/>
            <a:ext cx="3159514" cy="1445337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Deep Fake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8242" y="2986990"/>
            <a:ext cx="2929055" cy="49887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Impact on new Generation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282" y="1481350"/>
            <a:ext cx="6261100" cy="31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75" y="1505894"/>
            <a:ext cx="8246070" cy="3465870"/>
          </a:xfrm>
        </p:spPr>
        <p:txBody>
          <a:bodyPr/>
          <a:lstStyle/>
          <a:p>
            <a:r>
              <a:rPr lang="en-US" dirty="0" smtClean="0"/>
              <a:t>As, AI advances, it revolutionize the video | photo Manipulation.</a:t>
            </a:r>
            <a:endParaRPr lang="en-US" dirty="0"/>
          </a:p>
          <a:p>
            <a:r>
              <a:rPr lang="en-US" dirty="0" smtClean="0"/>
              <a:t>Realistic Fake Content known as Deep Fake</a:t>
            </a:r>
            <a:endParaRPr lang="en-US" dirty="0"/>
          </a:p>
          <a:p>
            <a:pPr marL="0" indent="0">
              <a:buNone/>
            </a:pP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Definition: </a:t>
            </a:r>
          </a:p>
          <a:p>
            <a:r>
              <a:rPr lang="en-US" dirty="0" smtClean="0"/>
              <a:t>Deep Fake are videos or images that replace some one likeness with someone else.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7" y="2203450"/>
            <a:ext cx="8246070" cy="12636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DEEP FAKE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sz="4000" dirty="0" smtClean="0">
                <a:solidFill>
                  <a:schemeClr val="accent5"/>
                </a:solidFill>
              </a:rPr>
              <a:t>Deep Learning + Fake</a:t>
            </a:r>
            <a:endParaRPr lang="en-US" sz="4000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Technique</a:t>
            </a:r>
            <a:endParaRPr lang="en-US" dirty="0"/>
          </a:p>
          <a:p>
            <a:r>
              <a:rPr lang="en-US" dirty="0" smtClean="0"/>
              <a:t>Learns on unstructured &amp; Complex data</a:t>
            </a:r>
            <a:endParaRPr lang="en-US" dirty="0"/>
          </a:p>
          <a:p>
            <a:r>
              <a:rPr lang="en-US" dirty="0" smtClean="0"/>
              <a:t>Deep Fake created by training Deep Learning Model.</a:t>
            </a:r>
            <a:endParaRPr lang="en-US" dirty="0"/>
          </a:p>
          <a:p>
            <a:r>
              <a:rPr lang="en-US" dirty="0" smtClean="0"/>
              <a:t>Large Dataset of Video or Audio required for Fake creation.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 Creation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21" y="1390186"/>
            <a:ext cx="6954552" cy="32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this Person Exist 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22" y="1310715"/>
            <a:ext cx="3978104" cy="38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Fake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9815" y="2711165"/>
            <a:ext cx="7239117" cy="479822"/>
          </a:xfrm>
        </p:spPr>
        <p:txBody>
          <a:bodyPr>
            <a:noAutofit/>
          </a:bodyPr>
          <a:lstStyle/>
          <a:p>
            <a:r>
              <a:rPr lang="en-US" sz="4000" dirty="0" smtClean="0"/>
              <a:t>Visuals influence Humans a lot.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383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On-screen Show (16:9)</PresentationFormat>
  <Paragraphs>46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Soft Skills Presentation</vt:lpstr>
      <vt:lpstr>Deep Fake</vt:lpstr>
      <vt:lpstr>Deep Fake</vt:lpstr>
      <vt:lpstr>Deep Fake</vt:lpstr>
      <vt:lpstr>Deep Fake</vt:lpstr>
      <vt:lpstr>Deep Learning</vt:lpstr>
      <vt:lpstr>Deep Fake Creation</vt:lpstr>
      <vt:lpstr>Is this Person Exist ???</vt:lpstr>
      <vt:lpstr>Deep Fake</vt:lpstr>
      <vt:lpstr>Use Cases</vt:lpstr>
      <vt:lpstr>Misuse of Deep fake</vt:lpstr>
      <vt:lpstr>Statistics</vt:lpstr>
      <vt:lpstr>Impact &amp; Preventions</vt:lpstr>
      <vt:lpstr>Deep Fake</vt:lpstr>
      <vt:lpstr>PowerPoint Presentation</vt:lpstr>
      <vt:lpstr>PowerPoint Presentation</vt:lpstr>
      <vt:lpstr>PowerPoint Presentation</vt:lpstr>
      <vt:lpstr>PowerPoint Presentation</vt:lpstr>
      <vt:lpstr>Deep Fake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2023-09-28T11:05:28Z</dcterms:modified>
</cp:coreProperties>
</file>